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56" r:id="rId5"/>
    <p:sldId id="259" r:id="rId6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6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D4"/>
    <a:srgbClr val="F99F9D"/>
    <a:srgbClr val="FAB4B2"/>
    <a:srgbClr val="F1FA9E"/>
    <a:srgbClr val="0D6930"/>
    <a:srgbClr val="EDF977"/>
    <a:srgbClr val="F9E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76"/>
    <p:restoredTop sz="94705"/>
  </p:normalViewPr>
  <p:slideViewPr>
    <p:cSldViewPr snapToGrid="0" snapToObjects="1">
      <p:cViewPr varScale="1">
        <p:scale>
          <a:sx n="61" d="100"/>
          <a:sy n="61" d="100"/>
        </p:scale>
        <p:origin x="1532" y="36"/>
      </p:cViewPr>
      <p:guideLst>
        <p:guide orient="horz" pos="2381"/>
        <p:guide pos="6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C767-4D08-B649-8B6A-63111BEF20DE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EE85-BA52-EF4B-8E17-21D7E00C8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8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EEE85-BA52-EF4B-8E17-21D7E00C81A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EEE85-BA52-EF4B-8E17-21D7E00C81A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7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3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8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8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37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6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4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D6FA-E2AF-DC43-858D-1B8D02180AEC}" type="datetimeFigureOut">
              <a:rPr lang="it-IT" smtClean="0"/>
              <a:t>11/09/2023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5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4E389CA4-FDD1-A047-8121-86CF3E1C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87658"/>
              </p:ext>
            </p:extLst>
          </p:nvPr>
        </p:nvGraphicFramePr>
        <p:xfrm>
          <a:off x="269081" y="657225"/>
          <a:ext cx="9788252" cy="533927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00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3949967279"/>
                    </a:ext>
                  </a:extLst>
                </a:gridCol>
                <a:gridCol w="1829072">
                  <a:extLst>
                    <a:ext uri="{9D8B030D-6E8A-4147-A177-3AD203B41FA5}">
                      <a16:colId xmlns:a16="http://schemas.microsoft.com/office/drawing/2014/main" val="1180363772"/>
                    </a:ext>
                  </a:extLst>
                </a:gridCol>
                <a:gridCol w="1829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9072">
                  <a:extLst>
                    <a:ext uri="{9D8B030D-6E8A-4147-A177-3AD203B41FA5}">
                      <a16:colId xmlns:a16="http://schemas.microsoft.com/office/drawing/2014/main" val="2633878879"/>
                    </a:ext>
                  </a:extLst>
                </a:gridCol>
              </a:tblGrid>
              <a:tr h="235130">
                <a:tc rowSpan="2">
                  <a:txBody>
                    <a:bodyPr/>
                    <a:lstStyle/>
                    <a:p>
                      <a:endParaRPr lang="it-IT" sz="900" dirty="0"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LUNEDÌ</a:t>
                      </a:r>
                      <a:endParaRPr lang="it-IT" sz="19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MARTEDÌ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MERCOLEDÌ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GIOVEDÌ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VENERDÌ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40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1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Passato di legumi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Risotto con crema di zucchine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Ravioli(con carne)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Pasta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Uova strapazzate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Petto di pollo panato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>
                          <a:effectLst/>
                          <a:latin typeface="+mj-lt"/>
                        </a:rPr>
                        <a:t>Nugget</a:t>
                      </a: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Stracchino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Polpette di carne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Zucchine gratinate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spinaci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Purè di patate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Insalata mista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Bieta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01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751"/>
                  </a:ext>
                </a:extLst>
              </a:tr>
              <a:tr h="184132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2 SETTIMANA</a:t>
                      </a:r>
                    </a:p>
                    <a:p>
                      <a:pPr algn="ctr"/>
                      <a:endParaRPr lang="it-IT" sz="11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Pasta al tonno con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Lasagna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Minestra di fagioli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Pasta al pesto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Caciotta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>
                          <a:effectLst/>
                          <a:latin typeface="+mj-lt"/>
                        </a:rPr>
                        <a:t>Frittata </a:t>
                      </a: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con patate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Prosciutto cotto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Bocconcini di pollo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Bastoncini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Insalata di finocchi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Fagiolini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Carote julienne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Patate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Bieta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19380"/>
                  </a:ext>
                </a:extLst>
              </a:tr>
              <a:tr h="330389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3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Minestra di fagioli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Riso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con zucchine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Gnocchi al </a:t>
                      </a:r>
                      <a:r>
                        <a:rPr lang="it-IT" sz="1050" b="0" i="0" u="none" strike="noStrike">
                          <a:effectLst/>
                          <a:latin typeface="+mj-lt"/>
                        </a:rPr>
                        <a:t>pomodoro </a:t>
                      </a:r>
                      <a:endParaRPr lang="it-IT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Formaggio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Carne alla pizzaiola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Bocconcini di pollo panato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 err="1">
                          <a:effectLst/>
                          <a:latin typeface="+mj-lt"/>
                        </a:rPr>
                        <a:t>Nugget</a:t>
                      </a: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Uova strapazzate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Carote julienne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Spinaci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Bieta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Purè di patate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Zucchine gratinate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6520"/>
                  </a:ext>
                </a:extLst>
              </a:tr>
              <a:tr h="301042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4 SETTIMANA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pesto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Riso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 tonno con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Passato di legumi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Bastoncini 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Arista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Frittata con zucchine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Formaggio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Bocconcini di pollo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04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Fagiolini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Spinaci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Bieta all‘olio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Insalata di finocchi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Patate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8272"/>
                  </a:ext>
                </a:extLst>
              </a:tr>
            </a:tbl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990B1CB8-E8E9-314E-BABB-1975FBA8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6689" y="56769"/>
            <a:ext cx="10691813" cy="600456"/>
          </a:xfrm>
        </p:spPr>
        <p:txBody>
          <a:bodyPr anchor="t">
            <a:normAutofit/>
          </a:bodyPr>
          <a:lstStyle/>
          <a:p>
            <a:r>
              <a:rPr lang="it-IT" sz="2222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  <a:t>Menu Scuole Comune di Ladispoli – Scuole dell’infanzia   primaria e secondaria</a:t>
            </a:r>
            <a:b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</a:br>
            <a:r>
              <a:rPr lang="it-IT" sz="1400" dirty="0">
                <a:solidFill>
                  <a:srgbClr val="0D6930"/>
                </a:solidFill>
                <a:latin typeface="Gotham-Medium"/>
                <a:cs typeface="Gotham-Medium"/>
              </a:rPr>
              <a:t>Autunno - Inverno | Anno Scolastico 2023 -2024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AD643F-60BC-47E0-A1E1-1FA6761D54E2}"/>
              </a:ext>
            </a:extLst>
          </p:cNvPr>
          <p:cNvSpPr txBox="1"/>
          <p:nvPr/>
        </p:nvSpPr>
        <p:spPr>
          <a:xfrm>
            <a:off x="9039225" y="6352406"/>
            <a:ext cx="1650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accent6">
                    <a:lumMod val="75000"/>
                  </a:schemeClr>
                </a:solidFill>
              </a:rPr>
              <a:t>Revisione 02/09/2022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C4839B3-2CB8-4102-A5AF-774874A6C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07" y="5996505"/>
            <a:ext cx="8083997" cy="1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E389CA4-FDD1-A047-8121-86CF3E1C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61181"/>
              </p:ext>
            </p:extLst>
          </p:nvPr>
        </p:nvGraphicFramePr>
        <p:xfrm>
          <a:off x="428625" y="613418"/>
          <a:ext cx="9867902" cy="535876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98">
                  <a:extLst>
                    <a:ext uri="{9D8B030D-6E8A-4147-A177-3AD203B41FA5}">
                      <a16:colId xmlns:a16="http://schemas.microsoft.com/office/drawing/2014/main" val="3949967279"/>
                    </a:ext>
                  </a:extLst>
                </a:gridCol>
                <a:gridCol w="1777598">
                  <a:extLst>
                    <a:ext uri="{9D8B030D-6E8A-4147-A177-3AD203B41FA5}">
                      <a16:colId xmlns:a16="http://schemas.microsoft.com/office/drawing/2014/main" val="1180363772"/>
                    </a:ext>
                  </a:extLst>
                </a:gridCol>
                <a:gridCol w="1777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7598">
                  <a:extLst>
                    <a:ext uri="{9D8B030D-6E8A-4147-A177-3AD203B41FA5}">
                      <a16:colId xmlns:a16="http://schemas.microsoft.com/office/drawing/2014/main" val="2633878879"/>
                    </a:ext>
                  </a:extLst>
                </a:gridCol>
              </a:tblGrid>
              <a:tr h="312251">
                <a:tc rowSpan="2">
                  <a:txBody>
                    <a:bodyPr/>
                    <a:lstStyle/>
                    <a:p>
                      <a:endParaRPr lang="it-IT" sz="900" dirty="0"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LUNEDÌ</a:t>
                      </a:r>
                      <a:endParaRPr lang="it-IT" sz="19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MARTEDÌ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MERCOLEDÌ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GIOVEDÌ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VENERDÌ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3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87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1 SETTIMANA</a:t>
                      </a:r>
                    </a:p>
                    <a:p>
                      <a:pPr algn="ctr"/>
                      <a:endParaRPr lang="it-IT" sz="11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Ravioli (con carne)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Riso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Minestra di lenticchie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pesto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Pastai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Prosciutto cotto</a:t>
                      </a:r>
                      <a:endParaRPr lang="it-IT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Bocconcini di pollo panato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Stracchino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Frittata con patate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err="1">
                          <a:effectLst/>
                          <a:latin typeface="+mj-lt"/>
                        </a:rPr>
                        <a:t>Nugget</a:t>
                      </a: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Insalata mista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Spinaci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Insalata verde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Fagiolini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Bieta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751"/>
                  </a:ext>
                </a:extLst>
              </a:tr>
              <a:tr h="244526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2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Minestra di fagioli con riso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Lasagna al pomodoro 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aglio, olio e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Crema di verdure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Uova strapazzate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Formaggio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Bastoncini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Carne alla pizzaiola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 Petto di Pollo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Zucchine panate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Carote julienne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Bieta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Fagiolini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Patate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19380"/>
                  </a:ext>
                </a:extLst>
              </a:tr>
              <a:tr h="244526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3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ragù di carne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Pasta con zucchine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Riso al pomodoro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Minestra di lenticchie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Mozzarella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 err="1">
                          <a:effectLst/>
                          <a:latin typeface="+mj-lt"/>
                        </a:rPr>
                        <a:t>Nugget</a:t>
                      </a:r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 di pesce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Arista al forno</a:t>
                      </a:r>
                      <a:endParaRPr lang="it-IT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Bocconcini di pollo Panato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Frittata con zucchine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Bieta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Fagiolini all’olio</a:t>
                      </a:r>
                      <a:endParaRPr lang="it-IT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Spinaci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Carote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6520"/>
                  </a:ext>
                </a:extLst>
              </a:tr>
              <a:tr h="244526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4 SETTIMANA</a:t>
                      </a:r>
                    </a:p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Pasta al burro e parmigiano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Pasta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Pasta al tonno in bianco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Minestra di fagioli con pasta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Gnocchi al 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Prosciutto cotto</a:t>
                      </a:r>
                      <a:endParaRPr lang="it-IT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Polpette di carne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Frittata semplice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Scaloppina di pollo al limone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Tonno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Insalata verde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Fagiolini all’olio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Spinaci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Patate al forno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Pomodoro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Pane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5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50" b="0" i="0" u="none" strike="noStrike" dirty="0">
                          <a:effectLst/>
                          <a:latin typeface="+mj-lt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  <a:endParaRPr kumimoji="0" lang="it-IT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Merendina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Frutta fresca di stagione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8272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990B1CB8-E8E9-314E-BABB-1975FBA8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0" y="62910"/>
            <a:ext cx="10691813" cy="550508"/>
          </a:xfrm>
        </p:spPr>
        <p:txBody>
          <a:bodyPr anchor="t">
            <a:normAutofit fontScale="90000"/>
          </a:bodyPr>
          <a:lstStyle/>
          <a:p>
            <a:r>
              <a:rPr lang="it-IT" sz="2222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  <a:t>Menu Scuole Comune di Ladispoli – Scuole dell’infanzia  primaria e secondaria</a:t>
            </a:r>
            <a:b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</a:br>
            <a:r>
              <a:rPr lang="it-IT" sz="1400" dirty="0">
                <a:solidFill>
                  <a:srgbClr val="0D6930"/>
                </a:solidFill>
                <a:latin typeface="Gotham-Medium"/>
                <a:cs typeface="Gotham-Medium"/>
              </a:rPr>
              <a:t>Primavera – Estate  Anno Scolastico 2022 - 2023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A751F0-60CF-4E05-9CA3-E8AA82085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05" y="6059286"/>
            <a:ext cx="8082455" cy="177394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44D36C4-6971-410E-9EC2-9D2DE360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9174060" y="6350348"/>
            <a:ext cx="1517752" cy="5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9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D02F32A608DF4EABF06F0DE8BF85A6" ma:contentTypeVersion="12" ma:contentTypeDescription="Creare un nuovo documento." ma:contentTypeScope="" ma:versionID="4c7ccdc9cfcc817ffda8db3863a39555">
  <xsd:schema xmlns:xsd="http://www.w3.org/2001/XMLSchema" xmlns:xs="http://www.w3.org/2001/XMLSchema" xmlns:p="http://schemas.microsoft.com/office/2006/metadata/properties" xmlns:ns3="88c3c817-1d6d-4ac7-a438-e3da9b581192" xmlns:ns4="ce6d9d80-c3fd-4796-afc9-3b3775125f2c" targetNamespace="http://schemas.microsoft.com/office/2006/metadata/properties" ma:root="true" ma:fieldsID="364613ec8fc44ee9e7492ab81bb49b21" ns3:_="" ns4:_="">
    <xsd:import namespace="88c3c817-1d6d-4ac7-a438-e3da9b581192"/>
    <xsd:import namespace="ce6d9d80-c3fd-4796-afc9-3b3775125f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3c817-1d6d-4ac7-a438-e3da9b581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d9d80-c3fd-4796-afc9-3b3775125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E418-E3EC-441A-8003-C2BF81E1789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c3c817-1d6d-4ac7-a438-e3da9b581192"/>
    <ds:schemaRef ds:uri="ce6d9d80-c3fd-4796-afc9-3b3775125f2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41FEC0-B190-4E78-843D-EB86EAF622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75334-D466-4CDB-A4FF-8C9C3815B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3c817-1d6d-4ac7-a438-e3da9b581192"/>
    <ds:schemaRef ds:uri="ce6d9d80-c3fd-4796-afc9-3b3775125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611</Words>
  <Application>Microsoft Office PowerPoint</Application>
  <PresentationFormat>Personalizzato</PresentationFormat>
  <Paragraphs>225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Gotham-Medium</vt:lpstr>
      <vt:lpstr>Tema di Office</vt:lpstr>
      <vt:lpstr>Menu Scuole Comune di Ladispoli – Scuole dell’infanzia   primaria e secondaria Autunno - Inverno | Anno Scolastico 2023 -2024</vt:lpstr>
      <vt:lpstr>Menu Scuole Comune di Ladispoli – Scuole dell’infanzia  primaria e secondaria Primavera – Estate  Anno Scolastico 2022 - 2023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Scuole Comune di XXX Primavera- Estate | Anno Scolastico 2018-2019</dc:title>
  <dc:creator>Utente4</dc:creator>
  <cp:lastModifiedBy>De Gennaro Nicoletta</cp:lastModifiedBy>
  <cp:revision>35</cp:revision>
  <cp:lastPrinted>2022-09-06T06:20:09Z</cp:lastPrinted>
  <dcterms:created xsi:type="dcterms:W3CDTF">2019-06-10T07:41:29Z</dcterms:created>
  <dcterms:modified xsi:type="dcterms:W3CDTF">2023-09-11T09:01:42Z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0x01010011D02F32A608DF4EABF06F0DE8BF85A6</vt:lpwstr>
  </property>
</Properties>
</file>